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1" r:id="rId6"/>
    <p:sldId id="264" r:id="rId7"/>
    <p:sldId id="265" r:id="rId8"/>
    <p:sldId id="262" r:id="rId9"/>
    <p:sldId id="266" r:id="rId10"/>
    <p:sldId id="268" r:id="rId11"/>
    <p:sldId id="269" r:id="rId12"/>
    <p:sldId id="267" r:id="rId13"/>
    <p:sldId id="263" r:id="rId14"/>
    <p:sldId id="270" r:id="rId15"/>
    <p:sldId id="271" r:id="rId16"/>
    <p:sldId id="272" r:id="rId17"/>
    <p:sldId id="273" r:id="rId18"/>
    <p:sldId id="274" r:id="rId19"/>
    <p:sldId id="275" r:id="rId20"/>
    <p:sldId id="260" r:id="rId2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109" d="100"/>
          <a:sy n="109" d="100"/>
        </p:scale>
        <p:origin x="-942" y="-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B00A9D-2B04-4C2A-9945-C89DD83358D9}" type="datetimeFigureOut">
              <a:rPr lang="en-US" smtClean="0"/>
              <a:pPr/>
              <a:t>3/20/2012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DB6B6-356B-4D75-B75C-81E50CA2ED1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B00A9D-2B04-4C2A-9945-C89DD83358D9}" type="datetimeFigureOut">
              <a:rPr lang="en-US" smtClean="0"/>
              <a:pPr/>
              <a:t>3/20/2012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DB6B6-356B-4D75-B75C-81E50CA2ED1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B00A9D-2B04-4C2A-9945-C89DD83358D9}" type="datetimeFigureOut">
              <a:rPr lang="en-US" smtClean="0"/>
              <a:pPr/>
              <a:t>3/20/2012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DB6B6-356B-4D75-B75C-81E50CA2ED1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B00A9D-2B04-4C2A-9945-C89DD83358D9}" type="datetimeFigureOut">
              <a:rPr lang="en-US" smtClean="0"/>
              <a:pPr/>
              <a:t>3/20/2012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DB6B6-356B-4D75-B75C-81E50CA2ED1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B00A9D-2B04-4C2A-9945-C89DD83358D9}" type="datetimeFigureOut">
              <a:rPr lang="en-US" smtClean="0"/>
              <a:pPr/>
              <a:t>3/20/2012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DB6B6-356B-4D75-B75C-81E50CA2ED1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B00A9D-2B04-4C2A-9945-C89DD83358D9}" type="datetimeFigureOut">
              <a:rPr lang="en-US" smtClean="0"/>
              <a:pPr/>
              <a:t>3/20/2012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DB6B6-356B-4D75-B75C-81E50CA2ED1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B00A9D-2B04-4C2A-9945-C89DD83358D9}" type="datetimeFigureOut">
              <a:rPr lang="en-US" smtClean="0"/>
              <a:pPr/>
              <a:t>3/20/2012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DB6B6-356B-4D75-B75C-81E50CA2ED1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B00A9D-2B04-4C2A-9945-C89DD83358D9}" type="datetimeFigureOut">
              <a:rPr lang="en-US" smtClean="0"/>
              <a:pPr/>
              <a:t>3/20/2012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DB6B6-356B-4D75-B75C-81E50CA2ED1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B00A9D-2B04-4C2A-9945-C89DD83358D9}" type="datetimeFigureOut">
              <a:rPr lang="en-US" smtClean="0"/>
              <a:pPr/>
              <a:t>3/20/2012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DB6B6-356B-4D75-B75C-81E50CA2ED1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B00A9D-2B04-4C2A-9945-C89DD83358D9}" type="datetimeFigureOut">
              <a:rPr lang="en-US" smtClean="0"/>
              <a:pPr/>
              <a:t>3/20/2012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DB6B6-356B-4D75-B75C-81E50CA2ED1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B00A9D-2B04-4C2A-9945-C89DD83358D9}" type="datetimeFigureOut">
              <a:rPr lang="en-US" smtClean="0"/>
              <a:pPr/>
              <a:t>3/20/2012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DB6B6-356B-4D75-B75C-81E50CA2ED1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6B00A9D-2B04-4C2A-9945-C89DD83358D9}" type="datetimeFigureOut">
              <a:rPr lang="en-US" smtClean="0"/>
              <a:pPr/>
              <a:t>3/20/2012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8DB6B6-356B-4D75-B75C-81E50CA2ED17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7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www.euvs.org/img/tools/ingredients/lemon-juic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609600"/>
            <a:ext cx="3505200" cy="3669324"/>
          </a:xfrm>
          <a:prstGeom prst="rect">
            <a:avLst/>
          </a:prstGeom>
          <a:noFill/>
        </p:spPr>
      </p:pic>
      <p:pic>
        <p:nvPicPr>
          <p:cNvPr id="1028" name="Picture 4" descr="http://www.fun-frugal-mom-survival-tips.com/image-files/lemonade_pitcher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33800" y="2514600"/>
            <a:ext cx="5069286" cy="3305176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3810000" y="304800"/>
            <a:ext cx="4953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dirty="0" smtClean="0">
                <a:latin typeface="Kristen ITC" pitchFamily="66" charset="0"/>
              </a:rPr>
              <a:t>Est-ce que tu aimes le </a:t>
            </a:r>
            <a:r>
              <a:rPr lang="fr-FR" sz="3600" u="sng" dirty="0" smtClean="0">
                <a:solidFill>
                  <a:srgbClr val="FF0000"/>
                </a:solidFill>
                <a:latin typeface="Kristen ITC" pitchFamily="66" charset="0"/>
              </a:rPr>
              <a:t>citron pressé</a:t>
            </a:r>
            <a:r>
              <a:rPr lang="fr-FR" sz="3600" dirty="0" smtClean="0">
                <a:solidFill>
                  <a:srgbClr val="FF0000"/>
                </a:solidFill>
                <a:latin typeface="Kristen ITC" pitchFamily="66" charset="0"/>
              </a:rPr>
              <a:t> </a:t>
            </a:r>
            <a:r>
              <a:rPr lang="fr-FR" sz="3600" dirty="0" smtClean="0">
                <a:latin typeface="Kristen ITC" pitchFamily="66" charset="0"/>
              </a:rPr>
              <a:t>?</a:t>
            </a:r>
            <a:endParaRPr lang="fr-FR" sz="3600" dirty="0">
              <a:latin typeface="Kristen ITC" pitchFamily="66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http://madeinfrance-asso.fr/Images/la_soup_ea_loigno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990600"/>
            <a:ext cx="3238500" cy="3362326"/>
          </a:xfrm>
          <a:prstGeom prst="rect">
            <a:avLst/>
          </a:prstGeom>
          <a:noFill/>
        </p:spPr>
      </p:pic>
      <p:pic>
        <p:nvPicPr>
          <p:cNvPr id="26628" name="Picture 4" descr="http://www.gralon.net/articles/vignettes/thumb-la-soupe-a-l-oignon---une-recette-traditionnelle--3419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95800" y="3124200"/>
            <a:ext cx="3810000" cy="2819401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0" y="0"/>
            <a:ext cx="914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dirty="0" smtClean="0">
                <a:latin typeface="Kristen ITC" pitchFamily="66" charset="0"/>
              </a:rPr>
              <a:t>Est-ce que tu aimes </a:t>
            </a:r>
            <a:r>
              <a:rPr lang="fr-FR" sz="3600" dirty="0" smtClean="0">
                <a:solidFill>
                  <a:srgbClr val="FF0000"/>
                </a:solidFill>
                <a:latin typeface="Kristen ITC" pitchFamily="66" charset="0"/>
              </a:rPr>
              <a:t>la soupe à l’oignon</a:t>
            </a:r>
            <a:r>
              <a:rPr lang="fr-FR" sz="3600" dirty="0" smtClean="0">
                <a:latin typeface="Kristen ITC" pitchFamily="66" charset="0"/>
              </a:rPr>
              <a:t> ?</a:t>
            </a:r>
            <a:endParaRPr lang="fr-FR" sz="3600" dirty="0">
              <a:latin typeface="Kristen ITC" pitchFamily="66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http://www.lesfoodies.com/_recipeimage/recipe/38585/w/43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0" y="226142"/>
            <a:ext cx="3810000" cy="3810000"/>
          </a:xfrm>
          <a:prstGeom prst="rect">
            <a:avLst/>
          </a:prstGeom>
          <a:noFill/>
        </p:spPr>
      </p:pic>
      <p:pic>
        <p:nvPicPr>
          <p:cNvPr id="25604" name="Picture 4" descr="http://www.lesoir-echos.com/wp-content/uploads/hamburger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97586" y="0"/>
            <a:ext cx="2546414" cy="2835124"/>
          </a:xfrm>
          <a:prstGeom prst="rect">
            <a:avLst/>
          </a:prstGeom>
          <a:noFill/>
        </p:spPr>
      </p:pic>
      <p:pic>
        <p:nvPicPr>
          <p:cNvPr id="25606" name="Picture 6" descr="http://www.exceptionn-elle.fr/wp-content/upLoads/pizza-mozzarella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3383661"/>
            <a:ext cx="3962400" cy="3474339"/>
          </a:xfrm>
          <a:prstGeom prst="rect">
            <a:avLst/>
          </a:prstGeom>
          <a:noFill/>
        </p:spPr>
      </p:pic>
      <p:pic>
        <p:nvPicPr>
          <p:cNvPr id="25608" name="Picture 8" descr="http://www.rendezvousgourmand.fr/site/images/sushi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676901" y="3658101"/>
            <a:ext cx="3467099" cy="3199899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0" y="0"/>
            <a:ext cx="7772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dirty="0" smtClean="0">
                <a:latin typeface="Kristen ITC" pitchFamily="66" charset="0"/>
              </a:rPr>
              <a:t>Est-ce que tu préfères…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0" y="762000"/>
            <a:ext cx="63246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dirty="0" smtClean="0">
                <a:solidFill>
                  <a:srgbClr val="FF0000"/>
                </a:solidFill>
                <a:latin typeface="Kristen ITC" pitchFamily="66" charset="0"/>
              </a:rPr>
              <a:t>les </a:t>
            </a:r>
            <a:r>
              <a:rPr lang="fr-FR" sz="3600" dirty="0" smtClean="0">
                <a:solidFill>
                  <a:srgbClr val="FF0000"/>
                </a:solidFill>
                <a:latin typeface="Kristen ITC" pitchFamily="66" charset="0"/>
              </a:rPr>
              <a:t>saucisses de Francfort </a:t>
            </a:r>
            <a:r>
              <a:rPr lang="fr-FR" sz="3600" dirty="0" smtClean="0">
                <a:latin typeface="Kristen ITC" pitchFamily="66" charset="0"/>
              </a:rPr>
              <a:t>(hot-dog)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410200" y="2819400"/>
            <a:ext cx="3733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dirty="0" smtClean="0">
                <a:solidFill>
                  <a:srgbClr val="FF0000"/>
                </a:solidFill>
                <a:latin typeface="Kristen ITC" pitchFamily="66" charset="0"/>
              </a:rPr>
              <a:t>les hamburgers</a:t>
            </a:r>
            <a:endParaRPr lang="fr-FR" sz="3600" dirty="0">
              <a:solidFill>
                <a:srgbClr val="FF0000"/>
              </a:solidFill>
              <a:latin typeface="Kristen ITC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914400" y="3352800"/>
            <a:ext cx="3048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dirty="0" smtClean="0">
                <a:solidFill>
                  <a:srgbClr val="FF0000"/>
                </a:solidFill>
                <a:latin typeface="Kristen ITC" pitchFamily="66" charset="0"/>
              </a:rPr>
              <a:t>la pizza</a:t>
            </a:r>
            <a:endParaRPr lang="fr-FR" sz="3600" dirty="0">
              <a:solidFill>
                <a:srgbClr val="FF0000"/>
              </a:solidFill>
              <a:latin typeface="Kristen ITC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800600" y="6211669"/>
            <a:ext cx="4343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dirty="0" smtClean="0">
                <a:solidFill>
                  <a:srgbClr val="FF0000"/>
                </a:solidFill>
                <a:latin typeface="Kristen ITC" pitchFamily="66" charset="0"/>
              </a:rPr>
              <a:t>le sushi</a:t>
            </a:r>
            <a:endParaRPr lang="fr-FR" sz="3600" dirty="0">
              <a:solidFill>
                <a:srgbClr val="FF0000"/>
              </a:solidFill>
              <a:latin typeface="Kristen ITC" pitchFamily="66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 rot="21170864">
            <a:off x="3944212" y="3203711"/>
            <a:ext cx="134069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000" dirty="0" smtClean="0">
                <a:latin typeface="Kristen ITC" pitchFamily="66" charset="0"/>
              </a:rPr>
              <a:t>ou</a:t>
            </a:r>
            <a:endParaRPr lang="fr-FR" sz="6000" dirty="0">
              <a:latin typeface="Kristen ITC" pitchFamily="66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http://www.miwim.fr/blog/wp-content/uploads/2011/02/crep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3333750" cy="3476626"/>
          </a:xfrm>
          <a:prstGeom prst="rect">
            <a:avLst/>
          </a:prstGeom>
          <a:noFill/>
        </p:spPr>
      </p:pic>
      <p:pic>
        <p:nvPicPr>
          <p:cNvPr id="21508" name="Picture 4" descr="http://img.over-blog.com/300x200/2/45/73/01/a-partir-de-juillet-2010/crepe-nutell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581400"/>
            <a:ext cx="4898517" cy="3276600"/>
          </a:xfrm>
          <a:prstGeom prst="rect">
            <a:avLst/>
          </a:prstGeom>
          <a:noFill/>
        </p:spPr>
      </p:pic>
      <p:pic>
        <p:nvPicPr>
          <p:cNvPr id="21510" name="Picture 6" descr="http://t0.gstatic.com/images?q=tbn:ANd9GcQ_uCToY3l6yRSZ7RdeUW87CdK58ZM0uYAaMhNNZ9dvw0uB3w-HWQ&amp;t=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53000" y="0"/>
            <a:ext cx="4191000" cy="3143250"/>
          </a:xfrm>
          <a:prstGeom prst="rect">
            <a:avLst/>
          </a:prstGeom>
          <a:noFill/>
        </p:spPr>
      </p:pic>
      <p:pic>
        <p:nvPicPr>
          <p:cNvPr id="21512" name="Picture 8" descr="http://img.over-blog.com/300x225/0/51/43/56/mai2009/pannequetfraiseorangeamere3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75200" y="3581401"/>
            <a:ext cx="4368800" cy="327660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0" y="228600"/>
            <a:ext cx="8915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dirty="0" smtClean="0">
                <a:latin typeface="Kristen ITC" pitchFamily="66" charset="0"/>
              </a:rPr>
              <a:t>Est-ce que tu préfères les crêpes…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953000" y="2438400"/>
            <a:ext cx="3352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dirty="0" smtClean="0">
                <a:solidFill>
                  <a:srgbClr val="FF0000"/>
                </a:solidFill>
                <a:latin typeface="Kristen ITC" pitchFamily="66" charset="0"/>
              </a:rPr>
              <a:t>au sucre</a:t>
            </a:r>
            <a:endParaRPr lang="fr-FR" sz="3600" dirty="0">
              <a:solidFill>
                <a:srgbClr val="FF0000"/>
              </a:solidFill>
              <a:latin typeface="Kristen ITC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0" y="6211669"/>
            <a:ext cx="3352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dirty="0" smtClean="0">
                <a:solidFill>
                  <a:srgbClr val="FFFF00"/>
                </a:solidFill>
                <a:latin typeface="Kristen ITC" pitchFamily="66" charset="0"/>
              </a:rPr>
              <a:t>au Nutella</a:t>
            </a:r>
            <a:endParaRPr lang="fr-FR" sz="3600" dirty="0">
              <a:solidFill>
                <a:srgbClr val="FFFF00"/>
              </a:solidFill>
              <a:latin typeface="Kristen ITC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943600" y="5943600"/>
            <a:ext cx="2895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dirty="0" smtClean="0">
                <a:solidFill>
                  <a:schemeClr val="bg1"/>
                </a:solidFill>
                <a:latin typeface="Kristen ITC" pitchFamily="66" charset="0"/>
              </a:rPr>
              <a:t>aux fraises</a:t>
            </a:r>
            <a:endParaRPr lang="fr-FR" sz="3600" dirty="0">
              <a:solidFill>
                <a:schemeClr val="bg1"/>
              </a:solidFill>
              <a:latin typeface="Kristen ITC" pitchFamily="66" charset="0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://www.recette-gratuite.fr/img/recette/glace-chocolat-126372286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3707130" cy="3200401"/>
          </a:xfrm>
          <a:prstGeom prst="rect">
            <a:avLst/>
          </a:prstGeom>
          <a:noFill/>
        </p:spPr>
      </p:pic>
      <p:pic>
        <p:nvPicPr>
          <p:cNvPr id="4100" name="Picture 4" descr="http://www.popote-et-casseroles.fr/wp-content/uploads/glace%20vanille/glace%20vanille%20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37117" y="0"/>
            <a:ext cx="4106883" cy="3162301"/>
          </a:xfrm>
          <a:prstGeom prst="rect">
            <a:avLst/>
          </a:prstGeom>
          <a:noFill/>
        </p:spPr>
      </p:pic>
      <p:pic>
        <p:nvPicPr>
          <p:cNvPr id="4102" name="Picture 6" descr="http://img.over-blog.com/500x375/3/13/01/70/GATO/glace-menthe-choco--4-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3505200"/>
            <a:ext cx="4470400" cy="3352800"/>
          </a:xfrm>
          <a:prstGeom prst="rect">
            <a:avLst/>
          </a:prstGeom>
          <a:noFill/>
        </p:spPr>
      </p:pic>
      <p:pic>
        <p:nvPicPr>
          <p:cNvPr id="4104" name="Picture 8" descr="http://img.750g.com/galaxie/123/9182/4439/glace_a_la_fraise_et_mascarpone.jpg"/>
          <p:cNvPicPr>
            <a:picLocks noChangeAspect="1" noChangeArrowheads="1"/>
          </p:cNvPicPr>
          <p:nvPr/>
        </p:nvPicPr>
        <p:blipFill>
          <a:blip r:embed="rId5" cstate="print"/>
          <a:srcRect l="10830"/>
          <a:stretch>
            <a:fillRect/>
          </a:stretch>
        </p:blipFill>
        <p:spPr bwMode="auto">
          <a:xfrm>
            <a:off x="4648200" y="3505201"/>
            <a:ext cx="4495800" cy="335280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0" y="0"/>
            <a:ext cx="8915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Est-ce que tu préfères la glace…</a:t>
            </a:r>
            <a:endParaRPr lang="fr-FR" sz="360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Kristen ITC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0" y="2590800"/>
            <a:ext cx="3657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au chocolat</a:t>
            </a:r>
            <a:endParaRPr lang="fr-FR" sz="360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Kristen ITC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0" y="6211669"/>
            <a:ext cx="3657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au menthe</a:t>
            </a:r>
            <a:endParaRPr lang="fr-FR" sz="360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Kristen ITC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553200" y="6211669"/>
            <a:ext cx="2590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au fraises</a:t>
            </a:r>
            <a:endParaRPr lang="fr-FR" sz="360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Kristen ITC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029200" y="2514600"/>
            <a:ext cx="3657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à la vanille</a:t>
            </a:r>
            <a:endParaRPr lang="fr-FR" sz="360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Kristen ITC" pitchFamily="66" charset="0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www.recette-gratuite.fr/img/recette/glace-chocolat-126372286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514600"/>
            <a:ext cx="2321817" cy="2004447"/>
          </a:xfrm>
          <a:prstGeom prst="rect">
            <a:avLst/>
          </a:prstGeom>
          <a:noFill/>
        </p:spPr>
      </p:pic>
      <p:pic>
        <p:nvPicPr>
          <p:cNvPr id="5" name="Picture 6" descr="http://img.over-blog.com/500x375/3/13/01/70/GATO/glace-menthe-choco--4-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8000" y="2362200"/>
            <a:ext cx="2799861" cy="2099896"/>
          </a:xfrm>
          <a:prstGeom prst="rect">
            <a:avLst/>
          </a:prstGeom>
          <a:noFill/>
        </p:spPr>
      </p:pic>
      <p:pic>
        <p:nvPicPr>
          <p:cNvPr id="6" name="Picture 8" descr="http://img.750g.com/galaxie/123/9182/4439/glace_a_la_fraise_et_mascarpone.jpg"/>
          <p:cNvPicPr>
            <a:picLocks noChangeAspect="1" noChangeArrowheads="1"/>
          </p:cNvPicPr>
          <p:nvPr/>
        </p:nvPicPr>
        <p:blipFill>
          <a:blip r:embed="rId4" cstate="print"/>
          <a:srcRect l="10830"/>
          <a:stretch>
            <a:fillRect/>
          </a:stretch>
        </p:blipFill>
        <p:spPr bwMode="auto">
          <a:xfrm>
            <a:off x="6328230" y="2362200"/>
            <a:ext cx="2815770" cy="2099896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0" y="228600"/>
            <a:ext cx="8915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dirty="0" smtClean="0">
                <a:latin typeface="Kristen ITC" pitchFamily="66" charset="0"/>
              </a:rPr>
              <a:t>A				B				C</a:t>
            </a:r>
            <a:endParaRPr lang="fr-FR" sz="3600" dirty="0">
              <a:latin typeface="Kristen ITC" pitchFamily="66" charset="0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0" y="228600"/>
            <a:ext cx="8915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dirty="0" smtClean="0">
                <a:latin typeface="Kristen ITC" pitchFamily="66" charset="0"/>
              </a:rPr>
              <a:t>A				B				C</a:t>
            </a:r>
            <a:endParaRPr lang="fr-FR" sz="3600" dirty="0">
              <a:latin typeface="Kristen ITC" pitchFamily="66" charset="0"/>
            </a:endParaRPr>
          </a:p>
        </p:txBody>
      </p:sp>
      <p:pic>
        <p:nvPicPr>
          <p:cNvPr id="8" name="Picture 2" descr="http://artiweb.info/eatandco/components/com_virtuemart/shop_image/product/Jus_d_orange_1L_4b93aee6521b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95600" y="1295400"/>
            <a:ext cx="2340146" cy="1957214"/>
          </a:xfrm>
          <a:prstGeom prst="rect">
            <a:avLst/>
          </a:prstGeom>
          <a:noFill/>
        </p:spPr>
      </p:pic>
      <p:pic>
        <p:nvPicPr>
          <p:cNvPr id="9" name="Picture 4" descr="http://www.grainedeschamps.com/medias/tp/12-recetteg-zoom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905626" y="1143000"/>
            <a:ext cx="1981199" cy="1981200"/>
          </a:xfrm>
          <a:prstGeom prst="rect">
            <a:avLst/>
          </a:prstGeom>
          <a:noFill/>
        </p:spPr>
      </p:pic>
      <p:pic>
        <p:nvPicPr>
          <p:cNvPr id="10" name="Picture 2" descr="http://www.euvs.org/img/tools/ingredients/lemon-juice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1371600"/>
            <a:ext cx="1965375" cy="20574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0" y="228600"/>
            <a:ext cx="8915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dirty="0" smtClean="0">
                <a:latin typeface="Kristen ITC" pitchFamily="66" charset="0"/>
              </a:rPr>
              <a:t>A				B				C</a:t>
            </a:r>
            <a:endParaRPr lang="fr-FR" sz="3600" dirty="0">
              <a:latin typeface="Kristen ITC" pitchFamily="66" charset="0"/>
            </a:endParaRPr>
          </a:p>
        </p:txBody>
      </p:sp>
      <p:pic>
        <p:nvPicPr>
          <p:cNvPr id="3" name="Picture 2" descr="http://mets-idees.fr/wp-content/uploads/2009/06/salade-et-huile-pignon-de-pin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1828800"/>
            <a:ext cx="1943697" cy="1550099"/>
          </a:xfrm>
          <a:prstGeom prst="rect">
            <a:avLst/>
          </a:prstGeom>
          <a:noFill/>
        </p:spPr>
      </p:pic>
      <p:pic>
        <p:nvPicPr>
          <p:cNvPr id="4" name="Picture 4" descr="http://vendee-frite.com/resources/_wsb_465x340_assiette$2520frite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76600" y="1981200"/>
            <a:ext cx="2151629" cy="1573235"/>
          </a:xfrm>
          <a:prstGeom prst="rect">
            <a:avLst/>
          </a:prstGeom>
          <a:noFill/>
        </p:spPr>
      </p:pic>
      <p:pic>
        <p:nvPicPr>
          <p:cNvPr id="5" name="Picture 2" descr="http://www.miwim.fr/blog/wp-content/uploads/2011/02/crepe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705600" y="1447800"/>
            <a:ext cx="2118986" cy="22098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0" y="228600"/>
            <a:ext cx="8915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dirty="0" smtClean="0">
                <a:latin typeface="Kristen ITC" pitchFamily="66" charset="0"/>
              </a:rPr>
              <a:t>A				B				C</a:t>
            </a:r>
            <a:endParaRPr lang="fr-FR" sz="3600" dirty="0">
              <a:latin typeface="Kristen ITC" pitchFamily="66" charset="0"/>
            </a:endParaRPr>
          </a:p>
        </p:txBody>
      </p:sp>
      <p:pic>
        <p:nvPicPr>
          <p:cNvPr id="3" name="Picture 2" descr="http://www.goosto.fr/i/edit/2008/03/omelette-188x15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447801"/>
            <a:ext cx="2073441" cy="1676400"/>
          </a:xfrm>
          <a:prstGeom prst="rect">
            <a:avLst/>
          </a:prstGeom>
          <a:noFill/>
        </p:spPr>
      </p:pic>
      <p:pic>
        <p:nvPicPr>
          <p:cNvPr id="4" name="Picture 4" descr="http://www.actionminceur.com/img/p/69-84-large.jpg"/>
          <p:cNvPicPr>
            <a:picLocks noChangeAspect="1" noChangeArrowheads="1"/>
          </p:cNvPicPr>
          <p:nvPr/>
        </p:nvPicPr>
        <p:blipFill>
          <a:blip r:embed="rId3" cstate="print"/>
          <a:srcRect l="3279" t="16393" r="4918" b="18033"/>
          <a:stretch>
            <a:fillRect/>
          </a:stretch>
        </p:blipFill>
        <p:spPr bwMode="auto">
          <a:xfrm>
            <a:off x="6248400" y="1371600"/>
            <a:ext cx="2667000" cy="1905000"/>
          </a:xfrm>
          <a:prstGeom prst="rect">
            <a:avLst/>
          </a:prstGeom>
          <a:noFill/>
        </p:spPr>
      </p:pic>
      <p:pic>
        <p:nvPicPr>
          <p:cNvPr id="5" name="Picture 6" descr="http://csimg.webmarchand.com/srv/FR/28022231621498710839/T/340x340/C/FFFFFF/url/omelette-bacon-fromage-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971800" y="1143000"/>
            <a:ext cx="2209799" cy="22098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0" y="228600"/>
            <a:ext cx="8915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dirty="0" smtClean="0">
                <a:latin typeface="Kristen ITC" pitchFamily="66" charset="0"/>
              </a:rPr>
              <a:t>A				B				C</a:t>
            </a:r>
            <a:endParaRPr lang="fr-FR" sz="3600" dirty="0">
              <a:latin typeface="Kristen ITC" pitchFamily="66" charset="0"/>
            </a:endParaRPr>
          </a:p>
        </p:txBody>
      </p:sp>
      <p:pic>
        <p:nvPicPr>
          <p:cNvPr id="3" name="Picture 2" descr="http://autismepaca.wifeo.com/images/tasse-caf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828800"/>
            <a:ext cx="1825625" cy="1369219"/>
          </a:xfrm>
          <a:prstGeom prst="rect">
            <a:avLst/>
          </a:prstGeom>
          <a:noFill/>
        </p:spPr>
      </p:pic>
      <p:pic>
        <p:nvPicPr>
          <p:cNvPr id="4" name="Picture 4" descr="http://uppermidwestgourmet.net/wp-content/uploads/2006/12/cafe-au-lait-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00800" y="1752600"/>
            <a:ext cx="2148152" cy="1611114"/>
          </a:xfrm>
          <a:prstGeom prst="rect">
            <a:avLst/>
          </a:prstGeom>
          <a:noFill/>
        </p:spPr>
      </p:pic>
      <p:pic>
        <p:nvPicPr>
          <p:cNvPr id="5" name="Picture 6" descr="http://lewebpedagogique.com/normalbandafrances/files/2010/10/cafe-creme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76600" y="1524000"/>
            <a:ext cx="2133600" cy="189949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0" y="228600"/>
            <a:ext cx="8915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dirty="0" smtClean="0">
                <a:latin typeface="Kristen ITC" pitchFamily="66" charset="0"/>
              </a:rPr>
              <a:t>A				B				C</a:t>
            </a:r>
            <a:endParaRPr lang="fr-FR" sz="3600" dirty="0">
              <a:latin typeface="Kristen ITC" pitchFamily="66" charset="0"/>
            </a:endParaRPr>
          </a:p>
        </p:txBody>
      </p:sp>
      <p:pic>
        <p:nvPicPr>
          <p:cNvPr id="6" name="Picture 4" descr="http://img.over-blog.com/300x225/3/19/58/68/Tartes---Tourtes/Sandwich-Fromage-et-Salad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0" y="1676400"/>
            <a:ext cx="2665886" cy="1999415"/>
          </a:xfrm>
          <a:prstGeom prst="rect">
            <a:avLst/>
          </a:prstGeom>
          <a:noFill/>
        </p:spPr>
      </p:pic>
      <p:pic>
        <p:nvPicPr>
          <p:cNvPr id="8" name="Picture 2" descr="http://img.over-blog.com/300x223/1/70/15/79/maisquiestarbon2/sandwich-jambon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981200"/>
            <a:ext cx="2667000" cy="1982470"/>
          </a:xfrm>
          <a:prstGeom prst="rect">
            <a:avLst/>
          </a:prstGeom>
          <a:noFill/>
        </p:spPr>
      </p:pic>
      <p:pic>
        <p:nvPicPr>
          <p:cNvPr id="9" name="Picture 4" descr="http://www.lesoir-echos.com/wp-content/uploads/hamburger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124200" y="1524000"/>
            <a:ext cx="2546414" cy="283512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http://autismepaca.wifeo.com/images/tasse-caf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457200"/>
            <a:ext cx="3810000" cy="2857500"/>
          </a:xfrm>
          <a:prstGeom prst="rect">
            <a:avLst/>
          </a:prstGeom>
          <a:noFill/>
        </p:spPr>
      </p:pic>
      <p:pic>
        <p:nvPicPr>
          <p:cNvPr id="10244" name="Picture 4" descr="http://uppermidwestgourmet.net/wp-content/uploads/2006/12/cafe-au-lait-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19600" y="457200"/>
            <a:ext cx="4483100" cy="3362325"/>
          </a:xfrm>
          <a:prstGeom prst="rect">
            <a:avLst/>
          </a:prstGeom>
          <a:noFill/>
        </p:spPr>
      </p:pic>
      <p:pic>
        <p:nvPicPr>
          <p:cNvPr id="10246" name="Picture 6" descr="http://lewebpedagogique.com/normalbandafrances/files/2010/10/cafe-creme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3400" y="3429000"/>
            <a:ext cx="3657600" cy="3256268"/>
          </a:xfrm>
          <a:prstGeom prst="rect">
            <a:avLst/>
          </a:prstGeom>
          <a:noFill/>
        </p:spPr>
      </p:pic>
      <p:pic>
        <p:nvPicPr>
          <p:cNvPr id="10248" name="Picture 8" descr="http://s.plurielles.fr/mmdia/i/83/7/morceaux-de-sucre-2407837_135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257800" y="3200400"/>
            <a:ext cx="3390900" cy="3390900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0" y="0"/>
            <a:ext cx="914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dirty="0" smtClean="0">
                <a:latin typeface="Kristen ITC" pitchFamily="66" charset="0"/>
              </a:rPr>
              <a:t>Comment tu prends ton </a:t>
            </a:r>
            <a:r>
              <a:rPr lang="fr-FR" sz="3600" u="sng" dirty="0" smtClean="0">
                <a:solidFill>
                  <a:srgbClr val="FF0000"/>
                </a:solidFill>
                <a:latin typeface="Kristen ITC" pitchFamily="66" charset="0"/>
              </a:rPr>
              <a:t>café</a:t>
            </a:r>
            <a:r>
              <a:rPr lang="fr-FR" sz="3600" dirty="0" smtClean="0">
                <a:solidFill>
                  <a:srgbClr val="FF0000"/>
                </a:solidFill>
                <a:latin typeface="Kristen ITC" pitchFamily="66" charset="0"/>
              </a:rPr>
              <a:t> ….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57200" y="2743200"/>
            <a:ext cx="3810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600" dirty="0" smtClean="0">
                <a:solidFill>
                  <a:srgbClr val="FF0000"/>
                </a:solidFill>
                <a:latin typeface="Kristen ITC" pitchFamily="66" charset="0"/>
              </a:rPr>
              <a:t>express ?</a:t>
            </a:r>
            <a:endParaRPr lang="fr-FR" sz="3600" dirty="0">
              <a:solidFill>
                <a:srgbClr val="FF0000"/>
              </a:solidFill>
              <a:latin typeface="Kristen ITC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419600" y="1828800"/>
            <a:ext cx="3048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600" dirty="0" smtClean="0">
                <a:solidFill>
                  <a:srgbClr val="FF0000"/>
                </a:solidFill>
                <a:latin typeface="Kristen ITC" pitchFamily="66" charset="0"/>
              </a:rPr>
              <a:t>au lait ?</a:t>
            </a:r>
            <a:endParaRPr lang="fr-FR" sz="3600" dirty="0">
              <a:solidFill>
                <a:srgbClr val="FF0000"/>
              </a:solidFill>
              <a:latin typeface="Kristen ITC" pitchFamily="66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62000" y="5562600"/>
            <a:ext cx="3048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600" dirty="0" smtClean="0">
                <a:solidFill>
                  <a:srgbClr val="FF0000"/>
                </a:solidFill>
                <a:latin typeface="Kristen ITC" pitchFamily="66" charset="0"/>
              </a:rPr>
              <a:t>crème ?</a:t>
            </a:r>
            <a:endParaRPr lang="fr-FR" sz="3600" dirty="0">
              <a:solidFill>
                <a:srgbClr val="FF0000"/>
              </a:solidFill>
              <a:latin typeface="Kristen ITC" pitchFamily="66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257800" y="3657600"/>
            <a:ext cx="3429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600" dirty="0" smtClean="0">
                <a:solidFill>
                  <a:srgbClr val="FF0000"/>
                </a:solidFill>
                <a:latin typeface="Kristen ITC" pitchFamily="66" charset="0"/>
              </a:rPr>
              <a:t>au sucre ?</a:t>
            </a:r>
            <a:endParaRPr lang="fr-FR" sz="3600" dirty="0">
              <a:solidFill>
                <a:srgbClr val="FF0000"/>
              </a:solidFill>
              <a:latin typeface="Kristen ITC" pitchFamily="66" charset="0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J'aime les tartines au nutella. Donc... 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" y="304800"/>
            <a:ext cx="7848600" cy="58864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http://artiweb.info/eatandco/components/com_virtuemart/shop_image/product/Jus_d_orange_1L_4b93aee6521b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295400"/>
            <a:ext cx="4646542" cy="3886200"/>
          </a:xfrm>
          <a:prstGeom prst="rect">
            <a:avLst/>
          </a:prstGeom>
          <a:noFill/>
        </p:spPr>
      </p:pic>
      <p:pic>
        <p:nvPicPr>
          <p:cNvPr id="9220" name="Picture 4" descr="http://www.grainedeschamps.com/medias/tp/12-recetteg-zoom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53000" y="1143000"/>
            <a:ext cx="3933825" cy="3933826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0" y="0"/>
            <a:ext cx="914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dirty="0" smtClean="0">
                <a:latin typeface="Kristen ITC" pitchFamily="66" charset="0"/>
              </a:rPr>
              <a:t>Est-ce que tu préfères…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0" y="5029200"/>
            <a:ext cx="914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dirty="0" smtClean="0">
                <a:solidFill>
                  <a:srgbClr val="FF0000"/>
                </a:solidFill>
                <a:latin typeface="Kristen ITC" pitchFamily="66" charset="0"/>
              </a:rPr>
              <a:t>le jus d’orange</a:t>
            </a:r>
            <a:r>
              <a:rPr lang="fr-FR" sz="3600" dirty="0" smtClean="0">
                <a:latin typeface="Kristen ITC" pitchFamily="66" charset="0"/>
              </a:rPr>
              <a:t>     ou    </a:t>
            </a:r>
            <a:r>
              <a:rPr lang="fr-FR" sz="3600" dirty="0" smtClean="0">
                <a:solidFill>
                  <a:srgbClr val="FF0000"/>
                </a:solidFill>
                <a:latin typeface="Kristen ITC" pitchFamily="66" charset="0"/>
              </a:rPr>
              <a:t>le jus de pomme </a:t>
            </a:r>
            <a:r>
              <a:rPr lang="fr-FR" sz="3600" dirty="0" smtClean="0">
                <a:latin typeface="Kristen ITC" pitchFamily="66" charset="0"/>
              </a:rPr>
              <a:t>?</a:t>
            </a:r>
            <a:endParaRPr lang="fr-FR" sz="3600" dirty="0">
              <a:latin typeface="Kristen ITC" pitchFamily="66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http://www.painconcept.com/media/grandes_tartines_campagne__009538500_1041_1812200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228600"/>
            <a:ext cx="3675673" cy="2457450"/>
          </a:xfrm>
          <a:prstGeom prst="rect">
            <a:avLst/>
          </a:prstGeom>
          <a:noFill/>
        </p:spPr>
      </p:pic>
      <p:pic>
        <p:nvPicPr>
          <p:cNvPr id="8196" name="Picture 4" descr="http://recette1.supertoinette.com/66544/thumb/800/-/66544-beurr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91000" y="228600"/>
            <a:ext cx="4572000" cy="3429000"/>
          </a:xfrm>
          <a:prstGeom prst="rect">
            <a:avLst/>
          </a:prstGeom>
          <a:noFill/>
        </p:spPr>
      </p:pic>
      <p:pic>
        <p:nvPicPr>
          <p:cNvPr id="8198" name="Picture 6" descr="http://cache.20minutes.fr/img/photos/20mn/2009-03/2009-03-04/article_nutella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3200400"/>
            <a:ext cx="4648200" cy="3111931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4343400" y="3733800"/>
            <a:ext cx="4572000" cy="2862322"/>
          </a:xfrm>
          <a:prstGeom prst="rect">
            <a:avLst/>
          </a:prstGeom>
          <a:solidFill>
            <a:srgbClr val="92D050"/>
          </a:solidFill>
          <a:ln w="101600" cap="rnd">
            <a:solidFill>
              <a:srgbClr val="00B0F0"/>
            </a:solidFill>
            <a:prstDash val="sysDot"/>
          </a:ln>
        </p:spPr>
        <p:txBody>
          <a:bodyPr wrap="square" rtlCol="0">
            <a:spAutoFit/>
          </a:bodyPr>
          <a:lstStyle/>
          <a:p>
            <a:r>
              <a:rPr lang="fr-FR" sz="3600" dirty="0" smtClean="0">
                <a:latin typeface="Kristen ITC" pitchFamily="66" charset="0"/>
              </a:rPr>
              <a:t>Est-ce que tu préfères </a:t>
            </a:r>
            <a:r>
              <a:rPr lang="fr-FR" sz="3600" dirty="0" smtClean="0">
                <a:solidFill>
                  <a:srgbClr val="FF0000"/>
                </a:solidFill>
                <a:latin typeface="Kristen ITC" pitchFamily="66" charset="0"/>
              </a:rPr>
              <a:t>une tartine de pain beurré</a:t>
            </a:r>
            <a:r>
              <a:rPr lang="fr-FR" sz="3600" dirty="0" smtClean="0">
                <a:latin typeface="Kristen ITC" pitchFamily="66" charset="0"/>
              </a:rPr>
              <a:t> ou </a:t>
            </a:r>
            <a:r>
              <a:rPr lang="fr-FR" sz="3600" dirty="0" smtClean="0">
                <a:solidFill>
                  <a:srgbClr val="FF0000"/>
                </a:solidFill>
                <a:latin typeface="Kristen ITC" pitchFamily="66" charset="0"/>
              </a:rPr>
              <a:t>une tartine de Nutella </a:t>
            </a:r>
            <a:r>
              <a:rPr lang="fr-FR" sz="3600" dirty="0" smtClean="0">
                <a:latin typeface="Kristen ITC" pitchFamily="66" charset="0"/>
              </a:rPr>
              <a:t>?</a:t>
            </a:r>
            <a:endParaRPr lang="fr-FR" sz="3600" dirty="0">
              <a:latin typeface="Kristen ITC" pitchFamily="66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8" name="Picture 4" descr="http://www.briquerie.net/IMG/jpg/croissan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57600" y="381000"/>
            <a:ext cx="4300121" cy="2952750"/>
          </a:xfrm>
          <a:prstGeom prst="rect">
            <a:avLst/>
          </a:prstGeom>
          <a:noFill/>
        </p:spPr>
      </p:pic>
      <p:pic>
        <p:nvPicPr>
          <p:cNvPr id="6146" name="Picture 2" descr="http://litterature-fle.wikispaces.com/file/view/cutout-croissant.gif/61414608/cutout-croissant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1000" y="3048000"/>
            <a:ext cx="3687777" cy="2381250"/>
          </a:xfrm>
          <a:prstGeom prst="rect">
            <a:avLst/>
          </a:prstGeom>
          <a:noFill/>
        </p:spPr>
      </p:pic>
      <p:pic>
        <p:nvPicPr>
          <p:cNvPr id="6150" name="Picture 6" descr="http://blisstree.com/files/2008/05/chocolate_croissant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21968" y="3581400"/>
            <a:ext cx="3850532" cy="28956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0" y="609600"/>
            <a:ext cx="38100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dirty="0" smtClean="0">
                <a:latin typeface="Kristen ITC" pitchFamily="66" charset="0"/>
              </a:rPr>
              <a:t>Est-ce que tu aimes </a:t>
            </a:r>
            <a:r>
              <a:rPr lang="fr-FR" sz="3600" dirty="0" smtClean="0">
                <a:solidFill>
                  <a:srgbClr val="FF0000"/>
                </a:solidFill>
                <a:latin typeface="Kristen ITC" pitchFamily="66" charset="0"/>
              </a:rPr>
              <a:t>les croissants </a:t>
            </a:r>
            <a:r>
              <a:rPr lang="fr-FR" sz="3600" dirty="0" smtClean="0">
                <a:latin typeface="Kristen ITC" pitchFamily="66" charset="0"/>
              </a:rPr>
              <a:t>?</a:t>
            </a:r>
            <a:endParaRPr lang="fr-FR" sz="3600" dirty="0">
              <a:latin typeface="Kristen ITC" pitchFamily="66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80" name="Picture 4" descr="http://img.over-blog.com/300x225/3/19/58/68/Tartes---Tourtes/Sandwich-Fromage-et-Salad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43400" y="3276600"/>
            <a:ext cx="4495800" cy="3371850"/>
          </a:xfrm>
          <a:prstGeom prst="rect">
            <a:avLst/>
          </a:prstGeom>
          <a:noFill/>
        </p:spPr>
      </p:pic>
      <p:pic>
        <p:nvPicPr>
          <p:cNvPr id="24578" name="Picture 2" descr="http://img.over-blog.com/300x223/1/70/15/79/maisquiestarbon2/sandwich-jambon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800" y="457200"/>
            <a:ext cx="4497679" cy="3343275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1371600" y="0"/>
            <a:ext cx="7772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dirty="0" smtClean="0">
                <a:latin typeface="Kristen ITC" pitchFamily="66" charset="0"/>
              </a:rPr>
              <a:t>Est-ce que tu préfères…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0" y="3733800"/>
            <a:ext cx="44196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600" dirty="0" smtClean="0">
                <a:solidFill>
                  <a:srgbClr val="FF0000"/>
                </a:solidFill>
                <a:latin typeface="Kristen ITC" pitchFamily="66" charset="0"/>
              </a:rPr>
              <a:t>un sandwich au jambon</a:t>
            </a:r>
          </a:p>
          <a:p>
            <a:pPr algn="ctr"/>
            <a:r>
              <a:rPr lang="fr-FR" sz="3600" dirty="0" smtClean="0">
                <a:latin typeface="Kristen ITC" pitchFamily="66" charset="0"/>
              </a:rPr>
              <a:t>ou</a:t>
            </a:r>
          </a:p>
          <a:p>
            <a:pPr algn="ctr"/>
            <a:r>
              <a:rPr lang="fr-FR" sz="3600" dirty="0" smtClean="0">
                <a:solidFill>
                  <a:srgbClr val="FF0000"/>
                </a:solidFill>
                <a:latin typeface="Kristen ITC" pitchFamily="66" charset="0"/>
              </a:rPr>
              <a:t>un sandwich au fromage </a:t>
            </a:r>
            <a:r>
              <a:rPr lang="fr-FR" sz="3600" dirty="0" smtClean="0">
                <a:latin typeface="Kristen ITC" pitchFamily="66" charset="0"/>
              </a:rPr>
              <a:t>?</a:t>
            </a:r>
            <a:endParaRPr lang="fr-FR" sz="3600" dirty="0">
              <a:latin typeface="Kristen ITC" pitchFamily="66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6" name="Picture 4" descr="http://www.rainhasdolar.com/media/1/20061017-croque_monsieu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86200" y="2057037"/>
            <a:ext cx="4991100" cy="4800964"/>
          </a:xfrm>
          <a:prstGeom prst="rect">
            <a:avLst/>
          </a:prstGeom>
          <a:noFill/>
        </p:spPr>
      </p:pic>
      <p:pic>
        <p:nvPicPr>
          <p:cNvPr id="23554" name="Picture 2" descr="http://www.gralon.net/recettes-cuisine/photos/croque-monsieur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1000" y="609600"/>
            <a:ext cx="4114800" cy="4032506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1371600" y="0"/>
            <a:ext cx="7772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dirty="0" smtClean="0">
                <a:latin typeface="Kristen ITC" pitchFamily="66" charset="0"/>
              </a:rPr>
              <a:t>Tu manges les </a:t>
            </a:r>
            <a:r>
              <a:rPr lang="fr-FR" sz="3600" dirty="0" smtClean="0">
                <a:solidFill>
                  <a:srgbClr val="FF0000"/>
                </a:solidFill>
                <a:latin typeface="Kristen ITC" pitchFamily="66" charset="0"/>
              </a:rPr>
              <a:t>croques monsieur ?</a:t>
            </a:r>
            <a:endParaRPr lang="fr-FR" sz="3600" dirty="0">
              <a:solidFill>
                <a:srgbClr val="FF0000"/>
              </a:solidFill>
              <a:latin typeface="Kristen ITC" pitchFamily="66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://www.goosto.fr/i/edit/2008/03/omelette-188x15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609600"/>
            <a:ext cx="3298657" cy="2667001"/>
          </a:xfrm>
          <a:prstGeom prst="rect">
            <a:avLst/>
          </a:prstGeom>
          <a:noFill/>
        </p:spPr>
      </p:pic>
      <p:pic>
        <p:nvPicPr>
          <p:cNvPr id="5124" name="Picture 4" descr="http://www.actionminceur.com/img/p/69-84-large.jpg"/>
          <p:cNvPicPr>
            <a:picLocks noChangeAspect="1" noChangeArrowheads="1"/>
          </p:cNvPicPr>
          <p:nvPr/>
        </p:nvPicPr>
        <p:blipFill>
          <a:blip r:embed="rId3" cstate="print"/>
          <a:srcRect l="3279" t="16393" r="4918" b="18033"/>
          <a:stretch>
            <a:fillRect/>
          </a:stretch>
        </p:blipFill>
        <p:spPr bwMode="auto">
          <a:xfrm>
            <a:off x="4343400" y="457200"/>
            <a:ext cx="4267200" cy="3048000"/>
          </a:xfrm>
          <a:prstGeom prst="rect">
            <a:avLst/>
          </a:prstGeom>
          <a:noFill/>
        </p:spPr>
      </p:pic>
      <p:pic>
        <p:nvPicPr>
          <p:cNvPr id="5126" name="Picture 6" descr="http://csimg.webmarchand.com/srv/FR/28022231621498710839/T/340x340/C/FFFFFF/url/omelette-bacon-fromage-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3429000"/>
            <a:ext cx="3238500" cy="3238501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0" y="0"/>
            <a:ext cx="7772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dirty="0" smtClean="0">
                <a:latin typeface="Kristen ITC" pitchFamily="66" charset="0"/>
              </a:rPr>
              <a:t>Est-ce que tu préfères…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52400" y="2362200"/>
            <a:ext cx="33528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dirty="0" smtClean="0">
                <a:solidFill>
                  <a:srgbClr val="FF0000"/>
                </a:solidFill>
                <a:latin typeface="Kristen ITC" pitchFamily="66" charset="0"/>
              </a:rPr>
              <a:t>un omelette nature</a:t>
            </a:r>
            <a:endParaRPr lang="fr-FR" sz="3600" dirty="0">
              <a:solidFill>
                <a:srgbClr val="FF0000"/>
              </a:solidFill>
              <a:latin typeface="Kristen ITC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495800" y="2667000"/>
            <a:ext cx="40386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dirty="0" smtClean="0">
                <a:solidFill>
                  <a:srgbClr val="FF0000"/>
                </a:solidFill>
                <a:latin typeface="Kristen ITC" pitchFamily="66" charset="0"/>
              </a:rPr>
              <a:t>un omelette aux fines herbes</a:t>
            </a:r>
            <a:endParaRPr lang="fr-FR" sz="3600" dirty="0">
              <a:solidFill>
                <a:srgbClr val="FF0000"/>
              </a:solidFill>
              <a:latin typeface="Kristen ITC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209800" y="5334000"/>
            <a:ext cx="33528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dirty="0" smtClean="0">
                <a:solidFill>
                  <a:srgbClr val="FF0000"/>
                </a:solidFill>
                <a:latin typeface="Kristen ITC" pitchFamily="66" charset="0"/>
              </a:rPr>
              <a:t>un omelette au fromage</a:t>
            </a:r>
            <a:endParaRPr lang="fr-FR" sz="3600" dirty="0">
              <a:solidFill>
                <a:srgbClr val="FF0000"/>
              </a:solidFill>
              <a:latin typeface="Kristen ITC" pitchFamily="66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http://mets-idees.fr/wp-content/uploads/2009/06/salade-et-huile-pignon-de-pin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457200"/>
            <a:ext cx="4001097" cy="3190876"/>
          </a:xfrm>
          <a:prstGeom prst="rect">
            <a:avLst/>
          </a:prstGeom>
          <a:noFill/>
        </p:spPr>
      </p:pic>
      <p:pic>
        <p:nvPicPr>
          <p:cNvPr id="22532" name="Picture 4" descr="http://vendee-frite.com/resources/_wsb_465x340_assiette$2520frite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19600" y="3200400"/>
            <a:ext cx="4429125" cy="3238501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4343400" y="838200"/>
            <a:ext cx="4114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dirty="0" smtClean="0">
                <a:solidFill>
                  <a:srgbClr val="FF0000"/>
                </a:solidFill>
                <a:latin typeface="Kristen ITC" pitchFamily="66" charset="0"/>
              </a:rPr>
              <a:t>une salade verte</a:t>
            </a:r>
            <a:endParaRPr lang="fr-FR" sz="3600" dirty="0">
              <a:solidFill>
                <a:srgbClr val="FF0000"/>
              </a:solidFill>
              <a:latin typeface="Kristen ITC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0" y="0"/>
            <a:ext cx="7772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dirty="0" smtClean="0">
                <a:latin typeface="Kristen ITC" pitchFamily="66" charset="0"/>
              </a:rPr>
              <a:t>Est-ce que tu préfères…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 rot="20791798">
            <a:off x="3901639" y="2941339"/>
            <a:ext cx="115601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5400" dirty="0" smtClean="0">
                <a:latin typeface="Kristen ITC" pitchFamily="66" charset="0"/>
              </a:rPr>
              <a:t>ou</a:t>
            </a:r>
            <a:endParaRPr lang="fr-FR" sz="5400" dirty="0">
              <a:latin typeface="Kristen ITC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04800" y="5791200"/>
            <a:ext cx="4114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sz="3600" dirty="0" smtClean="0">
                <a:solidFill>
                  <a:srgbClr val="FF0000"/>
                </a:solidFill>
                <a:latin typeface="Kristen ITC" pitchFamily="66" charset="0"/>
              </a:rPr>
              <a:t>des frites</a:t>
            </a:r>
            <a:endParaRPr lang="fr-FR" sz="3600" dirty="0">
              <a:solidFill>
                <a:srgbClr val="FF0000"/>
              </a:solidFill>
              <a:latin typeface="Kristen ITC" pitchFamily="66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69</TotalTime>
  <Words>172</Words>
  <Application>Microsoft Office PowerPoint</Application>
  <PresentationFormat>On-screen Show (4:3)</PresentationFormat>
  <Paragraphs>45</Paragraphs>
  <Slides>20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1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MRHS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DBerndt</dc:creator>
  <cp:lastModifiedBy>Danielle Berndt</cp:lastModifiedBy>
  <cp:revision>11</cp:revision>
  <dcterms:created xsi:type="dcterms:W3CDTF">2011-03-29T10:43:14Z</dcterms:created>
  <dcterms:modified xsi:type="dcterms:W3CDTF">2012-03-20T11:28:20Z</dcterms:modified>
</cp:coreProperties>
</file>